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67" r:id="rId5"/>
    <p:sldId id="268" r:id="rId6"/>
    <p:sldId id="265" r:id="rId7"/>
    <p:sldId id="271" r:id="rId8"/>
    <p:sldId id="270" r:id="rId9"/>
    <p:sldId id="272" r:id="rId10"/>
    <p:sldId id="274" r:id="rId11"/>
    <p:sldId id="269" r:id="rId12"/>
    <p:sldId id="262" r:id="rId13"/>
    <p:sldId id="261" r:id="rId14"/>
    <p:sldId id="259" r:id="rId15"/>
    <p:sldId id="258" r:id="rId16"/>
    <p:sldId id="260" r:id="rId17"/>
    <p:sldId id="263" r:id="rId18"/>
    <p:sldId id="257" r:id="rId19"/>
    <p:sldId id="280" r:id="rId20"/>
    <p:sldId id="279" r:id="rId21"/>
    <p:sldId id="273" r:id="rId22"/>
    <p:sldId id="275" r:id="rId23"/>
    <p:sldId id="276" r:id="rId24"/>
    <p:sldId id="277" r:id="rId25"/>
    <p:sldId id="278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893" y="2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Отряд </a:t>
            </a:r>
            <a:r>
              <a:rPr lang="ru-RU" sz="4000" b="1" dirty="0" err="1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Юнармия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2024-2025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 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Патриотическое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воспитание»</a:t>
            </a:r>
            <a:endParaRPr lang="ru-RU" sz="40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8000" dirty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22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55742"/>
            <a:ext cx="3600000" cy="2710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40112"/>
            <a:ext cx="3600000" cy="271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131" y="3573016"/>
            <a:ext cx="3600000" cy="271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276"/>
            <a:ext cx="8559800" cy="815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303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943" y="980728"/>
            <a:ext cx="6883844" cy="5183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015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11256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Конкурс </a:t>
            </a: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смотра строя и 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песни</a:t>
            </a:r>
            <a:b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«Статен </a:t>
            </a: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строю, силён в бою», 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посвященный к 80-летию Великой Победы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454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Гульнур\AppData\Local\Microsoft\Windows\INetCache\IE\J0EFCTYA\IMG-20250305-WA0052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71955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74625"/>
              </p:ext>
            </p:extLst>
          </p:nvPr>
        </p:nvGraphicFramePr>
        <p:xfrm>
          <a:off x="4716016" y="1700808"/>
          <a:ext cx="1522413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Объект упаковщика для оболочки" showAsIcon="1" r:id="rId4" imgW="1522080" imgH="439560" progId="Package">
                  <p:embed/>
                </p:oleObj>
              </mc:Choice>
              <mc:Fallback>
                <p:oleObj name="Объект упаковщика для оболочки" showAsIcon="1" r:id="rId4" imgW="1522080" imgH="4395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16016" y="1700808"/>
                        <a:ext cx="1522413" cy="439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2112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Гульнур\AppData\Local\Microsoft\Windows\INetCache\IE\3GSK9QZS\IMG-20250305-WA004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17608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615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176080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807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195500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9410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628800"/>
            <a:ext cx="7704856" cy="2344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Военно-патриотическая игра Зарница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2024-2025</a:t>
            </a:r>
            <a:endParaRPr lang="ru-RU" sz="4000" dirty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504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40351"/>
            <a:ext cx="7027859" cy="5291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6541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1628800"/>
            <a:ext cx="5400000" cy="406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9" y="404664"/>
            <a:ext cx="540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Вручение медали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«80 лет Великой Победе» 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2024-2025</a:t>
            </a:r>
            <a:endParaRPr lang="ru-RU" sz="2000" b="1" dirty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629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358641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Военно-патриотическая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игра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«Юнармейские старты»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2024-2025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3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Гульнур\Desktop\WhatsApp Image 2025-03-17 at 03.00.0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339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052736"/>
            <a:ext cx="64087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Семинар-практикум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патриотическому воспитанию </a:t>
            </a:r>
            <a:endParaRPr 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2024-2025</a:t>
            </a:r>
          </a:p>
        </p:txBody>
      </p:sp>
    </p:spTree>
    <p:extLst>
      <p:ext uri="{BB962C8B-B14F-4D97-AF65-F5344CB8AC3E}">
        <p14:creationId xmlns:p14="http://schemas.microsoft.com/office/powerpoint/2010/main" val="3386737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Гульнур\Desktop\WhatsApp Image 2025-03-17 at 02.58.3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200000" cy="480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666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Гульнур\Desktop\WhatsApp Image 2025-03-17 at 03.01.4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717550"/>
            <a:ext cx="8128000" cy="54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304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Гульнур\Desktop\WhatsApp Image 2025-03-17 at 02.49.2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717550"/>
            <a:ext cx="8128000" cy="54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7595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Гульнур\Desktop\WhatsApp Image 2025-03-17 at 02.55.1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148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24744"/>
            <a:ext cx="669674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9594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Users\Гульнур\AppData\Local\Microsoft\Windows\INetCache\IE\DTZV6ELA\IMG_20241115_103500_078[1]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764704"/>
            <a:ext cx="4065881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377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98" y="206202"/>
            <a:ext cx="271058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895" y="206202"/>
            <a:ext cx="271058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624" y="206202"/>
            <a:ext cx="266019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189" y="3806202"/>
            <a:ext cx="3825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89" y="3806202"/>
            <a:ext cx="3825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2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50665"/>
            <a:ext cx="4065882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4065882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718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171876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982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348880"/>
            <a:ext cx="78304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Акция "Декада инвалидов"</a:t>
            </a:r>
          </a:p>
        </p:txBody>
      </p:sp>
    </p:spTree>
    <p:extLst>
      <p:ext uri="{BB962C8B-B14F-4D97-AF65-F5344CB8AC3E}">
        <p14:creationId xmlns:p14="http://schemas.microsoft.com/office/powerpoint/2010/main" val="967719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40" y="260648"/>
            <a:ext cx="3346874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041" y="2853056"/>
            <a:ext cx="271058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897" y="229047"/>
            <a:ext cx="3346875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771" y="3212976"/>
            <a:ext cx="3346875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682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685" y="2060848"/>
            <a:ext cx="8234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Очистка территории памятника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3543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38</Words>
  <Application>Microsoft Office PowerPoint</Application>
  <PresentationFormat>Экран (4:3)</PresentationFormat>
  <Paragraphs>17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Объект упаковщика для оболочки</vt:lpstr>
      <vt:lpstr>Презентация PowerPoint</vt:lpstr>
      <vt:lpstr> Военно-патриотическая игра «Юнармейские старты» 2024-2025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смотра строя и песни «Статен в строю, силён в бою»,  посвященный к 80-летию Великой Победы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Гульнур</dc:creator>
  <cp:lastModifiedBy>Гульнур</cp:lastModifiedBy>
  <cp:revision>29</cp:revision>
  <dcterms:created xsi:type="dcterms:W3CDTF">2025-03-14T05:05:28Z</dcterms:created>
  <dcterms:modified xsi:type="dcterms:W3CDTF">2025-11-12T08:45:31Z</dcterms:modified>
</cp:coreProperties>
</file>